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4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2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1D42-5F29-42BA-9B38-4815F6F52D2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2839-B4E7-4A63-9F68-02825CA942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2">
            <a:extLst>
              <a:ext uri="{FF2B5EF4-FFF2-40B4-BE49-F238E27FC236}">
                <a16:creationId xmlns:a16="http://schemas.microsoft.com/office/drawing/2014/main" id="{8E535C21-B5D5-48C8-B5E1-9F948A62C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0"/>
            <a:ext cx="107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9">
            <a:extLst>
              <a:ext uri="{FF2B5EF4-FFF2-40B4-BE49-F238E27FC236}">
                <a16:creationId xmlns:a16="http://schemas.microsoft.com/office/drawing/2014/main" id="{6EF13C77-68E2-4265-B7A0-40713C4F4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1">
            <a:extLst>
              <a:ext uri="{FF2B5EF4-FFF2-40B4-BE49-F238E27FC236}">
                <a16:creationId xmlns:a16="http://schemas.microsoft.com/office/drawing/2014/main" id="{506C8FE0-E8E8-46BD-84D3-0F91497AE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3">
            <a:extLst>
              <a:ext uri="{FF2B5EF4-FFF2-40B4-BE49-F238E27FC236}">
                <a16:creationId xmlns:a16="http://schemas.microsoft.com/office/drawing/2014/main" id="{2B37C088-5D6B-40D9-8616-F505633D2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5">
            <a:extLst>
              <a:ext uri="{FF2B5EF4-FFF2-40B4-BE49-F238E27FC236}">
                <a16:creationId xmlns:a16="http://schemas.microsoft.com/office/drawing/2014/main" id="{EA205CE0-9F52-4F49-9E47-741764792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1068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7">
            <a:extLst>
              <a:ext uri="{FF2B5EF4-FFF2-40B4-BE49-F238E27FC236}">
                <a16:creationId xmlns:a16="http://schemas.microsoft.com/office/drawing/2014/main" id="{EEF9AEAD-65DE-4B40-91BC-BF975965F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29">
            <a:extLst>
              <a:ext uri="{FF2B5EF4-FFF2-40B4-BE49-F238E27FC236}">
                <a16:creationId xmlns:a16="http://schemas.microsoft.com/office/drawing/2014/main" id="{F5AE3614-4E23-4C28-BDFD-E06AB7686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7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1">
            <a:extLst>
              <a:ext uri="{FF2B5EF4-FFF2-40B4-BE49-F238E27FC236}">
                <a16:creationId xmlns:a16="http://schemas.microsoft.com/office/drawing/2014/main" id="{1FBFC4A4-2680-4E00-AA56-B81F1E148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3">
            <a:extLst>
              <a:ext uri="{FF2B5EF4-FFF2-40B4-BE49-F238E27FC236}">
                <a16:creationId xmlns:a16="http://schemas.microsoft.com/office/drawing/2014/main" id="{AF6B0595-B461-41BF-AF0F-30764C9A2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5">
            <a:extLst>
              <a:ext uri="{FF2B5EF4-FFF2-40B4-BE49-F238E27FC236}">
                <a16:creationId xmlns:a16="http://schemas.microsoft.com/office/drawing/2014/main" id="{150B60B0-9E29-4B81-B183-7494CC14B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0"/>
            <a:ext cx="1066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7">
            <a:extLst>
              <a:ext uri="{FF2B5EF4-FFF2-40B4-BE49-F238E27FC236}">
                <a16:creationId xmlns:a16="http://schemas.microsoft.com/office/drawing/2014/main" id="{8172674F-DD8D-4918-B3D0-FD2277BFE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0"/>
            <a:ext cx="1069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4">
            <a:extLst>
              <a:ext uri="{FF2B5EF4-FFF2-40B4-BE49-F238E27FC236}">
                <a16:creationId xmlns:a16="http://schemas.microsoft.com/office/drawing/2014/main" id="{9B276605-57F4-4157-B637-1242A00B3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1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39">
            <a:extLst>
              <a:ext uri="{FF2B5EF4-FFF2-40B4-BE49-F238E27FC236}">
                <a16:creationId xmlns:a16="http://schemas.microsoft.com/office/drawing/2014/main" id="{B9D70D52-FF7E-4402-A54F-3B0E6A962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0"/>
            <a:ext cx="10750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1">
            <a:extLst>
              <a:ext uri="{FF2B5EF4-FFF2-40B4-BE49-F238E27FC236}">
                <a16:creationId xmlns:a16="http://schemas.microsoft.com/office/drawing/2014/main" id="{69A192EC-7313-4022-B14E-B0D175E6B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8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3">
            <a:extLst>
              <a:ext uri="{FF2B5EF4-FFF2-40B4-BE49-F238E27FC236}">
                <a16:creationId xmlns:a16="http://schemas.microsoft.com/office/drawing/2014/main" id="{2023F3D0-B879-4BE7-A68F-E8C065FD8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5">
            <a:extLst>
              <a:ext uri="{FF2B5EF4-FFF2-40B4-BE49-F238E27FC236}">
                <a16:creationId xmlns:a16="http://schemas.microsoft.com/office/drawing/2014/main" id="{F7F2B109-3135-4CE0-8ADE-CC115F721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8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7">
            <a:extLst>
              <a:ext uri="{FF2B5EF4-FFF2-40B4-BE49-F238E27FC236}">
                <a16:creationId xmlns:a16="http://schemas.microsoft.com/office/drawing/2014/main" id="{F4FA38BF-B54F-4BDE-83B2-31510B6E5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49">
            <a:extLst>
              <a:ext uri="{FF2B5EF4-FFF2-40B4-BE49-F238E27FC236}">
                <a16:creationId xmlns:a16="http://schemas.microsoft.com/office/drawing/2014/main" id="{F586CF80-F2B2-497B-BD68-83C996941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0"/>
            <a:ext cx="1080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1">
            <a:extLst>
              <a:ext uri="{FF2B5EF4-FFF2-40B4-BE49-F238E27FC236}">
                <a16:creationId xmlns:a16="http://schemas.microsoft.com/office/drawing/2014/main" id="{5FBFF596-0265-40F8-9B38-9459B4639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3">
            <a:extLst>
              <a:ext uri="{FF2B5EF4-FFF2-40B4-BE49-F238E27FC236}">
                <a16:creationId xmlns:a16="http://schemas.microsoft.com/office/drawing/2014/main" id="{3C07377F-2C38-4386-9F8C-E88C09354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0"/>
            <a:ext cx="1072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8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5">
            <a:extLst>
              <a:ext uri="{FF2B5EF4-FFF2-40B4-BE49-F238E27FC236}">
                <a16:creationId xmlns:a16="http://schemas.microsoft.com/office/drawing/2014/main" id="{532D67E3-2AA5-4512-BD15-C1058906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0"/>
            <a:ext cx="106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2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7">
            <a:extLst>
              <a:ext uri="{FF2B5EF4-FFF2-40B4-BE49-F238E27FC236}">
                <a16:creationId xmlns:a16="http://schemas.microsoft.com/office/drawing/2014/main" id="{048F5C4F-EEFD-41FB-93AF-B3B3D15D2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6">
            <a:extLst>
              <a:ext uri="{FF2B5EF4-FFF2-40B4-BE49-F238E27FC236}">
                <a16:creationId xmlns:a16="http://schemas.microsoft.com/office/drawing/2014/main" id="{6189036B-D97E-4089-9BB8-19BE6B9A6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4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59">
            <a:extLst>
              <a:ext uri="{FF2B5EF4-FFF2-40B4-BE49-F238E27FC236}">
                <a16:creationId xmlns:a16="http://schemas.microsoft.com/office/drawing/2014/main" id="{1CDD1A25-77C6-4795-9909-5E6C6931C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61">
            <a:extLst>
              <a:ext uri="{FF2B5EF4-FFF2-40B4-BE49-F238E27FC236}">
                <a16:creationId xmlns:a16="http://schemas.microsoft.com/office/drawing/2014/main" id="{04CBF452-95EC-487B-9A66-594607EB0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0"/>
            <a:ext cx="106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4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63">
            <a:extLst>
              <a:ext uri="{FF2B5EF4-FFF2-40B4-BE49-F238E27FC236}">
                <a16:creationId xmlns:a16="http://schemas.microsoft.com/office/drawing/2014/main" id="{477987E8-1770-4A41-B465-A7291D1BB8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0"/>
            <a:ext cx="1072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65">
            <a:extLst>
              <a:ext uri="{FF2B5EF4-FFF2-40B4-BE49-F238E27FC236}">
                <a16:creationId xmlns:a16="http://schemas.microsoft.com/office/drawing/2014/main" id="{BA58B65E-24C0-4D79-B923-19561E3E20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67">
            <a:extLst>
              <a:ext uri="{FF2B5EF4-FFF2-40B4-BE49-F238E27FC236}">
                <a16:creationId xmlns:a16="http://schemas.microsoft.com/office/drawing/2014/main" id="{C0F5CD14-E93B-4C5F-A68A-D3C9E42C4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0"/>
            <a:ext cx="1074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1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69">
            <a:extLst>
              <a:ext uri="{FF2B5EF4-FFF2-40B4-BE49-F238E27FC236}">
                <a16:creationId xmlns:a16="http://schemas.microsoft.com/office/drawing/2014/main" id="{D096F931-9343-4E5F-832C-9091E617CB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0"/>
            <a:ext cx="1073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1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71">
            <a:extLst>
              <a:ext uri="{FF2B5EF4-FFF2-40B4-BE49-F238E27FC236}">
                <a16:creationId xmlns:a16="http://schemas.microsoft.com/office/drawing/2014/main" id="{0B47E0FD-137B-465F-AF0D-A40FE08FEC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0"/>
            <a:ext cx="1073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8">
            <a:extLst>
              <a:ext uri="{FF2B5EF4-FFF2-40B4-BE49-F238E27FC236}">
                <a16:creationId xmlns:a16="http://schemas.microsoft.com/office/drawing/2014/main" id="{071ED6A1-21A0-43AE-A6C2-398530BBF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9">
            <a:extLst>
              <a:ext uri="{FF2B5EF4-FFF2-40B4-BE49-F238E27FC236}">
                <a16:creationId xmlns:a16="http://schemas.microsoft.com/office/drawing/2014/main" id="{D79D09BC-5BAA-456A-BEAB-868D3787C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1">
            <a:extLst>
              <a:ext uri="{FF2B5EF4-FFF2-40B4-BE49-F238E27FC236}">
                <a16:creationId xmlns:a16="http://schemas.microsoft.com/office/drawing/2014/main" id="{3C1DEFA3-3532-40D9-8242-668D0B12DF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3">
            <a:extLst>
              <a:ext uri="{FF2B5EF4-FFF2-40B4-BE49-F238E27FC236}">
                <a16:creationId xmlns:a16="http://schemas.microsoft.com/office/drawing/2014/main" id="{69120A3B-C9F1-4C4D-8D90-80812D8DC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5">
            <a:extLst>
              <a:ext uri="{FF2B5EF4-FFF2-40B4-BE49-F238E27FC236}">
                <a16:creationId xmlns:a16="http://schemas.microsoft.com/office/drawing/2014/main" id="{48857B99-02FC-46AB-BBB4-6B8DFC265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17">
            <a:extLst>
              <a:ext uri="{FF2B5EF4-FFF2-40B4-BE49-F238E27FC236}">
                <a16:creationId xmlns:a16="http://schemas.microsoft.com/office/drawing/2014/main" id="{F0F8F489-0080-4278-9C66-B5A8C7EC8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Panorámica</PresentationFormat>
  <Paragraphs>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 Patricia Jasso Aleman</dc:creator>
  <cp:lastModifiedBy>Yanajara, Hector (Contractor)</cp:lastModifiedBy>
  <cp:revision>2</cp:revision>
  <dcterms:created xsi:type="dcterms:W3CDTF">2021-01-20T18:10:24Z</dcterms:created>
  <dcterms:modified xsi:type="dcterms:W3CDTF">2021-01-20T20:05:34Z</dcterms:modified>
</cp:coreProperties>
</file>