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6BF9-97F7-4BF9-9DCF-F0F6487711A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233-1ED8-4E51-B3A5-FCCEC0C35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5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6BF9-97F7-4BF9-9DCF-F0F6487711A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233-1ED8-4E51-B3A5-FCCEC0C35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6BF9-97F7-4BF9-9DCF-F0F6487711A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233-1ED8-4E51-B3A5-FCCEC0C35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6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6BF9-97F7-4BF9-9DCF-F0F6487711A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233-1ED8-4E51-B3A5-FCCEC0C35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2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6BF9-97F7-4BF9-9DCF-F0F6487711A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233-1ED8-4E51-B3A5-FCCEC0C35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8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6BF9-97F7-4BF9-9DCF-F0F6487711A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233-1ED8-4E51-B3A5-FCCEC0C35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3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6BF9-97F7-4BF9-9DCF-F0F6487711A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233-1ED8-4E51-B3A5-FCCEC0C35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8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6BF9-97F7-4BF9-9DCF-F0F6487711A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233-1ED8-4E51-B3A5-FCCEC0C35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6BF9-97F7-4BF9-9DCF-F0F6487711A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233-1ED8-4E51-B3A5-FCCEC0C35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9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6BF9-97F7-4BF9-9DCF-F0F6487711A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233-1ED8-4E51-B3A5-FCCEC0C35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6BF9-97F7-4BF9-9DCF-F0F6487711A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5233-1ED8-4E51-B3A5-FCCEC0C35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6BF9-97F7-4BF9-9DCF-F0F6487711A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55233-1ED8-4E51-B3A5-FCCEC0C35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8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C3928586-3604-4421-89A4-04DA30F9B2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0"/>
            <a:ext cx="10533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72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10">
            <a:extLst>
              <a:ext uri="{FF2B5EF4-FFF2-40B4-BE49-F238E27FC236}">
                <a16:creationId xmlns:a16="http://schemas.microsoft.com/office/drawing/2014/main" id="{C2993572-D303-4F56-BB1F-C00170615F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1056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1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11">
            <a:extLst>
              <a:ext uri="{FF2B5EF4-FFF2-40B4-BE49-F238E27FC236}">
                <a16:creationId xmlns:a16="http://schemas.microsoft.com/office/drawing/2014/main" id="{86EB3231-B94D-4F98-AF3A-05A23A5AE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0"/>
            <a:ext cx="10512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3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12">
            <a:extLst>
              <a:ext uri="{FF2B5EF4-FFF2-40B4-BE49-F238E27FC236}">
                <a16:creationId xmlns:a16="http://schemas.microsoft.com/office/drawing/2014/main" id="{CC7B7721-A60E-48D4-8284-438BEBCE76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0"/>
            <a:ext cx="10602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4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13">
            <a:extLst>
              <a:ext uri="{FF2B5EF4-FFF2-40B4-BE49-F238E27FC236}">
                <a16:creationId xmlns:a16="http://schemas.microsoft.com/office/drawing/2014/main" id="{DEF85B0B-8FAC-4803-B73D-78A9DB62D4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0"/>
            <a:ext cx="10512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21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14">
            <a:extLst>
              <a:ext uri="{FF2B5EF4-FFF2-40B4-BE49-F238E27FC236}">
                <a16:creationId xmlns:a16="http://schemas.microsoft.com/office/drawing/2014/main" id="{00D5F465-31E2-41E9-84C0-AEB73FEB89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1056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9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15">
            <a:extLst>
              <a:ext uri="{FF2B5EF4-FFF2-40B4-BE49-F238E27FC236}">
                <a16:creationId xmlns:a16="http://schemas.microsoft.com/office/drawing/2014/main" id="{DA2037DE-0A51-43C0-A1C8-9766630D41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" y="0"/>
            <a:ext cx="10614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61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16">
            <a:extLst>
              <a:ext uri="{FF2B5EF4-FFF2-40B4-BE49-F238E27FC236}">
                <a16:creationId xmlns:a16="http://schemas.microsoft.com/office/drawing/2014/main" id="{8A8668C5-8F64-485A-8D55-A33C52BA2B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" y="0"/>
            <a:ext cx="10560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9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17">
            <a:extLst>
              <a:ext uri="{FF2B5EF4-FFF2-40B4-BE49-F238E27FC236}">
                <a16:creationId xmlns:a16="http://schemas.microsoft.com/office/drawing/2014/main" id="{BF1D6B43-9394-4F8D-8269-209AD0FEA1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10564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73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18">
            <a:extLst>
              <a:ext uri="{FF2B5EF4-FFF2-40B4-BE49-F238E27FC236}">
                <a16:creationId xmlns:a16="http://schemas.microsoft.com/office/drawing/2014/main" id="{C56E687D-BD28-48AC-97A5-F0EFB5394D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0"/>
            <a:ext cx="10544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29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19">
            <a:extLst>
              <a:ext uri="{FF2B5EF4-FFF2-40B4-BE49-F238E27FC236}">
                <a16:creationId xmlns:a16="http://schemas.microsoft.com/office/drawing/2014/main" id="{B1E44446-645A-405E-B643-1E16358920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" y="0"/>
            <a:ext cx="10614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7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2">
            <a:extLst>
              <a:ext uri="{FF2B5EF4-FFF2-40B4-BE49-F238E27FC236}">
                <a16:creationId xmlns:a16="http://schemas.microsoft.com/office/drawing/2014/main" id="{889E6562-EC73-4FB5-87A8-F4EC240ACD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0"/>
            <a:ext cx="10602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8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20">
            <a:extLst>
              <a:ext uri="{FF2B5EF4-FFF2-40B4-BE49-F238E27FC236}">
                <a16:creationId xmlns:a16="http://schemas.microsoft.com/office/drawing/2014/main" id="{306AD42A-DA4D-48B7-9590-BFFB4A4C6F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0"/>
            <a:ext cx="10587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31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21">
            <a:extLst>
              <a:ext uri="{FF2B5EF4-FFF2-40B4-BE49-F238E27FC236}">
                <a16:creationId xmlns:a16="http://schemas.microsoft.com/office/drawing/2014/main" id="{E6CA04B6-0A92-46C5-B760-69248B7CF5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3" y="0"/>
            <a:ext cx="10555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21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22">
            <a:extLst>
              <a:ext uri="{FF2B5EF4-FFF2-40B4-BE49-F238E27FC236}">
                <a16:creationId xmlns:a16="http://schemas.microsoft.com/office/drawing/2014/main" id="{3EF77CCA-2811-4424-93E0-BC25C9EA32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0"/>
            <a:ext cx="10609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10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23">
            <a:extLst>
              <a:ext uri="{FF2B5EF4-FFF2-40B4-BE49-F238E27FC236}">
                <a16:creationId xmlns:a16="http://schemas.microsoft.com/office/drawing/2014/main" id="{4C89BDAE-9289-42A1-9A19-F792C4BE74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" y="0"/>
            <a:ext cx="10582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1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24">
            <a:extLst>
              <a:ext uri="{FF2B5EF4-FFF2-40B4-BE49-F238E27FC236}">
                <a16:creationId xmlns:a16="http://schemas.microsoft.com/office/drawing/2014/main" id="{EED53756-50E6-4F57-ABE3-E8AA569E77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0"/>
            <a:ext cx="10544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96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25">
            <a:extLst>
              <a:ext uri="{FF2B5EF4-FFF2-40B4-BE49-F238E27FC236}">
                <a16:creationId xmlns:a16="http://schemas.microsoft.com/office/drawing/2014/main" id="{641C6CF2-1D9C-45E8-A813-A5142D6977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0"/>
            <a:ext cx="10587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90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26">
            <a:extLst>
              <a:ext uri="{FF2B5EF4-FFF2-40B4-BE49-F238E27FC236}">
                <a16:creationId xmlns:a16="http://schemas.microsoft.com/office/drawing/2014/main" id="{AB515CC2-2A1C-4836-B75B-8D5B966D87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0"/>
            <a:ext cx="10620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80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27">
            <a:extLst>
              <a:ext uri="{FF2B5EF4-FFF2-40B4-BE49-F238E27FC236}">
                <a16:creationId xmlns:a16="http://schemas.microsoft.com/office/drawing/2014/main" id="{9412213C-460C-4692-B702-2C94DFAB5B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" y="0"/>
            <a:ext cx="10560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39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28">
            <a:extLst>
              <a:ext uri="{FF2B5EF4-FFF2-40B4-BE49-F238E27FC236}">
                <a16:creationId xmlns:a16="http://schemas.microsoft.com/office/drawing/2014/main" id="{42DB01D5-D649-416F-B1E5-7C92FBF770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8" y="0"/>
            <a:ext cx="1057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92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29">
            <a:extLst>
              <a:ext uri="{FF2B5EF4-FFF2-40B4-BE49-F238E27FC236}">
                <a16:creationId xmlns:a16="http://schemas.microsoft.com/office/drawing/2014/main" id="{F28C3856-9A16-4851-8979-B48B4C7515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5" y="0"/>
            <a:ext cx="10598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8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3">
            <a:extLst>
              <a:ext uri="{FF2B5EF4-FFF2-40B4-BE49-F238E27FC236}">
                <a16:creationId xmlns:a16="http://schemas.microsoft.com/office/drawing/2014/main" id="{858636FA-11C7-4EC8-A829-8165A994CD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0"/>
            <a:ext cx="10593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51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30">
            <a:extLst>
              <a:ext uri="{FF2B5EF4-FFF2-40B4-BE49-F238E27FC236}">
                <a16:creationId xmlns:a16="http://schemas.microsoft.com/office/drawing/2014/main" id="{A0B8DBBD-02BD-42BC-873B-D0B9087F24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8" y="0"/>
            <a:ext cx="1057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10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31">
            <a:extLst>
              <a:ext uri="{FF2B5EF4-FFF2-40B4-BE49-F238E27FC236}">
                <a16:creationId xmlns:a16="http://schemas.microsoft.com/office/drawing/2014/main" id="{65D280B1-1179-4AE0-A8AE-3719E75D43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" y="0"/>
            <a:ext cx="10560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83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32">
            <a:extLst>
              <a:ext uri="{FF2B5EF4-FFF2-40B4-BE49-F238E27FC236}">
                <a16:creationId xmlns:a16="http://schemas.microsoft.com/office/drawing/2014/main" id="{EF446C56-4B76-456D-A1B7-9999FFB576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0"/>
            <a:ext cx="1052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80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33">
            <a:extLst>
              <a:ext uri="{FF2B5EF4-FFF2-40B4-BE49-F238E27FC236}">
                <a16:creationId xmlns:a16="http://schemas.microsoft.com/office/drawing/2014/main" id="{3AA19514-E969-4D2D-8734-EAD99B053E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" y="0"/>
            <a:ext cx="10560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6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34">
            <a:extLst>
              <a:ext uri="{FF2B5EF4-FFF2-40B4-BE49-F238E27FC236}">
                <a16:creationId xmlns:a16="http://schemas.microsoft.com/office/drawing/2014/main" id="{EE661B7C-714D-4FC2-B0B3-2B5FC14E17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" y="0"/>
            <a:ext cx="10582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00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35">
            <a:extLst>
              <a:ext uri="{FF2B5EF4-FFF2-40B4-BE49-F238E27FC236}">
                <a16:creationId xmlns:a16="http://schemas.microsoft.com/office/drawing/2014/main" id="{2BA468F1-8F54-41A4-ABC4-EEB2ED7FD7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1056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46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36">
            <a:extLst>
              <a:ext uri="{FF2B5EF4-FFF2-40B4-BE49-F238E27FC236}">
                <a16:creationId xmlns:a16="http://schemas.microsoft.com/office/drawing/2014/main" id="{5C93F6FB-50CF-490C-BC41-E59DD3E4DD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8" y="0"/>
            <a:ext cx="1057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58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37">
            <a:extLst>
              <a:ext uri="{FF2B5EF4-FFF2-40B4-BE49-F238E27FC236}">
                <a16:creationId xmlns:a16="http://schemas.microsoft.com/office/drawing/2014/main" id="{C7E4EB67-52F1-4B66-A7AA-06BB0905EA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0"/>
            <a:ext cx="10539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23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38">
            <a:extLst>
              <a:ext uri="{FF2B5EF4-FFF2-40B4-BE49-F238E27FC236}">
                <a16:creationId xmlns:a16="http://schemas.microsoft.com/office/drawing/2014/main" id="{500136DC-05B0-4DA7-AFBA-74A07BDD2E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0"/>
            <a:ext cx="10620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98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39">
            <a:extLst>
              <a:ext uri="{FF2B5EF4-FFF2-40B4-BE49-F238E27FC236}">
                <a16:creationId xmlns:a16="http://schemas.microsoft.com/office/drawing/2014/main" id="{801D19C1-5A9A-4F6E-8258-3E69EC9EA1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8" y="0"/>
            <a:ext cx="1057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4">
            <a:extLst>
              <a:ext uri="{FF2B5EF4-FFF2-40B4-BE49-F238E27FC236}">
                <a16:creationId xmlns:a16="http://schemas.microsoft.com/office/drawing/2014/main" id="{34EDBF3A-96F2-49B3-94BF-9580C25390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0"/>
            <a:ext cx="10533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14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40">
            <a:extLst>
              <a:ext uri="{FF2B5EF4-FFF2-40B4-BE49-F238E27FC236}">
                <a16:creationId xmlns:a16="http://schemas.microsoft.com/office/drawing/2014/main" id="{BCE0BCEA-3843-41BF-8461-4D66988C0F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5" y="0"/>
            <a:ext cx="10598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41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41">
            <a:extLst>
              <a:ext uri="{FF2B5EF4-FFF2-40B4-BE49-F238E27FC236}">
                <a16:creationId xmlns:a16="http://schemas.microsoft.com/office/drawing/2014/main" id="{4F17A00A-BBF5-4213-9FCC-9F8A939BFB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" y="0"/>
            <a:ext cx="10582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23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42">
            <a:extLst>
              <a:ext uri="{FF2B5EF4-FFF2-40B4-BE49-F238E27FC236}">
                <a16:creationId xmlns:a16="http://schemas.microsoft.com/office/drawing/2014/main" id="{D156BD15-3FC3-4490-861B-D2F69C15A5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3" y="0"/>
            <a:ext cx="10555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57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43">
            <a:extLst>
              <a:ext uri="{FF2B5EF4-FFF2-40B4-BE49-F238E27FC236}">
                <a16:creationId xmlns:a16="http://schemas.microsoft.com/office/drawing/2014/main" id="{9D55A765-FF07-4D49-9D8C-E25B6B1BD7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0"/>
            <a:ext cx="10517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68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44">
            <a:extLst>
              <a:ext uri="{FF2B5EF4-FFF2-40B4-BE49-F238E27FC236}">
                <a16:creationId xmlns:a16="http://schemas.microsoft.com/office/drawing/2014/main" id="{EE8305C9-AD11-470B-97E1-939D1DA2B2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0"/>
            <a:ext cx="10577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97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45">
            <a:extLst>
              <a:ext uri="{FF2B5EF4-FFF2-40B4-BE49-F238E27FC236}">
                <a16:creationId xmlns:a16="http://schemas.microsoft.com/office/drawing/2014/main" id="{B34B4F6B-C05F-42E2-87C8-1C56A3EC75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" y="0"/>
            <a:ext cx="10582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03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46">
            <a:extLst>
              <a:ext uri="{FF2B5EF4-FFF2-40B4-BE49-F238E27FC236}">
                <a16:creationId xmlns:a16="http://schemas.microsoft.com/office/drawing/2014/main" id="{A4E582B4-06CC-4075-9FEC-85D8B8A3B7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" y="0"/>
            <a:ext cx="10521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92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47">
            <a:extLst>
              <a:ext uri="{FF2B5EF4-FFF2-40B4-BE49-F238E27FC236}">
                <a16:creationId xmlns:a16="http://schemas.microsoft.com/office/drawing/2014/main" id="{FAF4B8E2-60C9-4D8F-A6B0-9940E636BB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0"/>
            <a:ext cx="10587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78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48">
            <a:extLst>
              <a:ext uri="{FF2B5EF4-FFF2-40B4-BE49-F238E27FC236}">
                <a16:creationId xmlns:a16="http://schemas.microsoft.com/office/drawing/2014/main" id="{860116A1-F9B0-4F71-A1A3-A1A861E967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8" y="0"/>
            <a:ext cx="1057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38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49">
            <a:extLst>
              <a:ext uri="{FF2B5EF4-FFF2-40B4-BE49-F238E27FC236}">
                <a16:creationId xmlns:a16="http://schemas.microsoft.com/office/drawing/2014/main" id="{AE81D452-61A2-4AF0-B97D-FD13509DB9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3" y="0"/>
            <a:ext cx="10555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5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5">
            <a:extLst>
              <a:ext uri="{FF2B5EF4-FFF2-40B4-BE49-F238E27FC236}">
                <a16:creationId xmlns:a16="http://schemas.microsoft.com/office/drawing/2014/main" id="{2BD8FA94-BCCF-4B3B-AF7F-192BB4ACF1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1056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02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50">
            <a:extLst>
              <a:ext uri="{FF2B5EF4-FFF2-40B4-BE49-F238E27FC236}">
                <a16:creationId xmlns:a16="http://schemas.microsoft.com/office/drawing/2014/main" id="{AEE00EF0-A207-49D1-BACA-9BB9462293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8" y="0"/>
            <a:ext cx="10550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468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51">
            <a:extLst>
              <a:ext uri="{FF2B5EF4-FFF2-40B4-BE49-F238E27FC236}">
                <a16:creationId xmlns:a16="http://schemas.microsoft.com/office/drawing/2014/main" id="{E5EB8814-8DE7-4B1C-AA7E-486C2A059D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8" y="0"/>
            <a:ext cx="10652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476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52">
            <a:extLst>
              <a:ext uri="{FF2B5EF4-FFF2-40B4-BE49-F238E27FC236}">
                <a16:creationId xmlns:a16="http://schemas.microsoft.com/office/drawing/2014/main" id="{4AB72E38-65B5-455D-979B-0265CE5995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0"/>
            <a:ext cx="10602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45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53">
            <a:extLst>
              <a:ext uri="{FF2B5EF4-FFF2-40B4-BE49-F238E27FC236}">
                <a16:creationId xmlns:a16="http://schemas.microsoft.com/office/drawing/2014/main" id="{2CB6E5AC-A7AB-4F5C-A7FF-B000D5F2C5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0"/>
            <a:ext cx="10544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6">
            <a:extLst>
              <a:ext uri="{FF2B5EF4-FFF2-40B4-BE49-F238E27FC236}">
                <a16:creationId xmlns:a16="http://schemas.microsoft.com/office/drawing/2014/main" id="{C26A847A-F7BB-44C1-8EF7-8FC153A19B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0"/>
            <a:ext cx="10571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4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7">
            <a:extLst>
              <a:ext uri="{FF2B5EF4-FFF2-40B4-BE49-F238E27FC236}">
                <a16:creationId xmlns:a16="http://schemas.microsoft.com/office/drawing/2014/main" id="{61B61C0C-239A-4359-8FA5-2217206B6A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0"/>
            <a:ext cx="10587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1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8">
            <a:extLst>
              <a:ext uri="{FF2B5EF4-FFF2-40B4-BE49-F238E27FC236}">
                <a16:creationId xmlns:a16="http://schemas.microsoft.com/office/drawing/2014/main" id="{D7EC5A04-9BAE-4E29-92A5-DE69116500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0"/>
            <a:ext cx="10602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3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9">
            <a:extLst>
              <a:ext uri="{FF2B5EF4-FFF2-40B4-BE49-F238E27FC236}">
                <a16:creationId xmlns:a16="http://schemas.microsoft.com/office/drawing/2014/main" id="{879808E6-F02D-41A1-AC75-B15DD7030D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0"/>
            <a:ext cx="10587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72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 Patricia Jasso Aleman</dc:creator>
  <cp:lastModifiedBy>Anahi Patricia Jasso Aleman</cp:lastModifiedBy>
  <cp:revision>1</cp:revision>
  <dcterms:created xsi:type="dcterms:W3CDTF">2021-01-20T18:09:15Z</dcterms:created>
  <dcterms:modified xsi:type="dcterms:W3CDTF">2021-01-20T18:09:39Z</dcterms:modified>
</cp:coreProperties>
</file>