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3EF9-CFE6-4B34-AB52-EDA0CA50FB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B6A7-DC0A-4A3F-B5FC-25CB0F90B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0768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0"/>
            <a:ext cx="1075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1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5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71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717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0"/>
            <a:ext cx="1073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5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3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0"/>
            <a:ext cx="10655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0"/>
            <a:ext cx="1074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0"/>
            <a:ext cx="10723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3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8" y="0"/>
            <a:ext cx="1066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71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1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4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0"/>
            <a:ext cx="1062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9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7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10752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1070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8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10752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27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10752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31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0"/>
            <a:ext cx="1072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4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0"/>
            <a:ext cx="1072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87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0"/>
            <a:ext cx="1072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93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3" y="0"/>
            <a:ext cx="10783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99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1074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4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0"/>
            <a:ext cx="1072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4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0"/>
            <a:ext cx="1072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96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0"/>
            <a:ext cx="1074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0"/>
            <a:ext cx="1067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0"/>
            <a:ext cx="1074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5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7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" y="0"/>
            <a:ext cx="1065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9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0"/>
            <a:ext cx="10796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3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0"/>
            <a:ext cx="1078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7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30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0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9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0"/>
            <a:ext cx="1074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7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717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1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0"/>
            <a:ext cx="1072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33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0"/>
            <a:ext cx="1062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33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1060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0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717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7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0"/>
            <a:ext cx="1071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9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0"/>
            <a:ext cx="10580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0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0"/>
            <a:ext cx="1058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0"/>
            <a:ext cx="1062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68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0"/>
            <a:ext cx="1075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9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0"/>
            <a:ext cx="1070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6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0"/>
            <a:ext cx="1071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5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0"/>
            <a:ext cx="1079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4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0"/>
            <a:ext cx="1072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32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1070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506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0"/>
            <a:ext cx="10747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384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0"/>
            <a:ext cx="1082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48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0"/>
            <a:ext cx="1070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0"/>
            <a:ext cx="1073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92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824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0"/>
            <a:ext cx="1073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0"/>
            <a:ext cx="1073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26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90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3" y="0"/>
            <a:ext cx="10783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4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0"/>
            <a:ext cx="1072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8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0"/>
            <a:ext cx="1070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46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0"/>
            <a:ext cx="1077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6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0"/>
            <a:ext cx="1062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8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0"/>
            <a:ext cx="1056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16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0"/>
            <a:ext cx="1067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26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6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22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1070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9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257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1070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7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30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0"/>
            <a:ext cx="1072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025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881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0"/>
            <a:ext cx="1070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73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0"/>
            <a:ext cx="1066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25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9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39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818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672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0"/>
            <a:ext cx="1070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828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0"/>
            <a:ext cx="1068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3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Panorámica</PresentationFormat>
  <Paragraphs>0</Paragraphs>
  <Slides>89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3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Ventura Gutierrez Alonso</dc:creator>
  <cp:lastModifiedBy>Yanajara, Hector (Contractor)</cp:lastModifiedBy>
  <cp:revision>2</cp:revision>
  <dcterms:created xsi:type="dcterms:W3CDTF">2021-01-20T22:07:17Z</dcterms:created>
  <dcterms:modified xsi:type="dcterms:W3CDTF">2021-01-21T21:38:37Z</dcterms:modified>
</cp:coreProperties>
</file>