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7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7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2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8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8DC3-EAC9-4DB8-9A1C-DDF76A973F9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E631-7E37-498A-ADF6-E9E48A5006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0"/>
            <a:ext cx="1071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0"/>
            <a:ext cx="10523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0"/>
            <a:ext cx="1056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0"/>
            <a:ext cx="1056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6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0"/>
            <a:ext cx="105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1060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0"/>
            <a:ext cx="10647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4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1060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1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3" y="0"/>
            <a:ext cx="1048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0"/>
            <a:ext cx="10545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3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4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3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0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2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8" y="0"/>
            <a:ext cx="1062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10590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0"/>
            <a:ext cx="10552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2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8" y="0"/>
            <a:ext cx="10625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8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0"/>
            <a:ext cx="1063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6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8" y="0"/>
            <a:ext cx="10625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3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0"/>
            <a:ext cx="1066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55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6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9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8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33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09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05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3" y="0"/>
            <a:ext cx="10555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9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10656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0"/>
            <a:ext cx="1060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44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9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0"/>
            <a:ext cx="10577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0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0"/>
            <a:ext cx="1060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5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0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8" y="0"/>
            <a:ext cx="1066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00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71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0"/>
            <a:ext cx="1052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7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0"/>
            <a:ext cx="1060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6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6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0"/>
            <a:ext cx="1063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03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9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0"/>
            <a:ext cx="10698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601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1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1061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42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0"/>
            <a:ext cx="1059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69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0"/>
            <a:ext cx="1062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4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03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0"/>
            <a:ext cx="10583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8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54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0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0"/>
            <a:ext cx="10648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547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0"/>
            <a:ext cx="1063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6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0"/>
            <a:ext cx="1063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5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75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0"/>
            <a:ext cx="1060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7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0"/>
            <a:ext cx="10675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6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3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0"/>
            <a:ext cx="10647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30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1061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3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00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0"/>
            <a:ext cx="1063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22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0"/>
            <a:ext cx="1067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53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0"/>
            <a:ext cx="1069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58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0"/>
            <a:ext cx="1066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6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803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0"/>
            <a:ext cx="1073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5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0"/>
            <a:ext cx="1059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367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0"/>
            <a:ext cx="1064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50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19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0"/>
            <a:ext cx="1063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72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0"/>
            <a:ext cx="1070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62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0"/>
            <a:ext cx="1066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17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0"/>
            <a:ext cx="1059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29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0"/>
            <a:ext cx="1066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5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0"/>
            <a:ext cx="1074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0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0"/>
            <a:ext cx="1052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Panorámica</PresentationFormat>
  <Paragraphs>0</Paragraphs>
  <Slides>86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Ventura Gutierrez Alonso</dc:creator>
  <cp:lastModifiedBy>Yanajara, Hector (Contractor)</cp:lastModifiedBy>
  <cp:revision>2</cp:revision>
  <dcterms:created xsi:type="dcterms:W3CDTF">2021-01-20T20:59:13Z</dcterms:created>
  <dcterms:modified xsi:type="dcterms:W3CDTF">2021-01-21T21:36:23Z</dcterms:modified>
</cp:coreProperties>
</file>